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8" r:id="rId4"/>
    <p:sldId id="257" r:id="rId5"/>
    <p:sldId id="259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24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84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01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7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85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49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428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69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9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7508A-F60A-4748-8A81-EAA19A338061}" type="datetimeFigureOut">
              <a:rPr lang="en-US" smtClean="0"/>
              <a:t>4/8/2019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48CE9-70B6-483C-A216-00EEE3A78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79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219200"/>
            <a:ext cx="8305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altLang="en-US" sz="1600" b="1" dirty="0" smtClean="0">
                <a:latin typeface="Verdana" pitchFamily="34" charset="0"/>
                <a:ea typeface="Times New Roman" pitchFamily="18" charset="0"/>
                <a:cs typeface="Arial" pitchFamily="34" charset="0"/>
              </a:rPr>
              <a:t>*The trifold is to be created and assembled at </a:t>
            </a: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home by the student.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600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en-US" sz="2400" b="1" dirty="0"/>
              <a:t>Items that need to be included are:</a:t>
            </a:r>
            <a:endParaRPr lang="en-US" sz="2400" dirty="0"/>
          </a:p>
          <a:p>
            <a:pPr lvl="0"/>
            <a:r>
              <a:rPr lang="en-US" sz="1600" b="1" dirty="0"/>
              <a:t>In the middle of the trifold </a:t>
            </a:r>
            <a:r>
              <a:rPr lang="en-US" sz="1600" dirty="0"/>
              <a:t>(the large </a:t>
            </a:r>
            <a:r>
              <a:rPr lang="en-US" sz="1600" dirty="0" smtClean="0"/>
              <a:t>section in the middle)</a:t>
            </a:r>
            <a:r>
              <a:rPr lang="en-US" sz="1600" b="1" i="1" dirty="0" smtClean="0"/>
              <a:t>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name</a:t>
            </a:r>
            <a:r>
              <a:rPr lang="en-US" sz="1600" dirty="0" smtClean="0"/>
              <a:t> of the patriot as a title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either </a:t>
            </a:r>
            <a:r>
              <a:rPr lang="en-US" sz="1600" b="1" dirty="0"/>
              <a:t>paint, draw (and color)</a:t>
            </a:r>
            <a:r>
              <a:rPr lang="en-US" sz="1600" dirty="0"/>
              <a:t> a background that pertains to the Patriot (such as a large flag for Betsy Ross, a battle scene of the </a:t>
            </a:r>
            <a:r>
              <a:rPr lang="en-US" sz="1600" dirty="0" err="1"/>
              <a:t>Serapis</a:t>
            </a:r>
            <a:r>
              <a:rPr lang="en-US" sz="1600" dirty="0"/>
              <a:t> and the </a:t>
            </a:r>
            <a:r>
              <a:rPr lang="en-US" sz="1600" dirty="0" err="1"/>
              <a:t>Bonhomme</a:t>
            </a:r>
            <a:r>
              <a:rPr lang="en-US" sz="1600" dirty="0"/>
              <a:t> Richard for John Paul Jones, or a swamp for Francis Marion) </a:t>
            </a:r>
          </a:p>
          <a:p>
            <a:r>
              <a:rPr lang="en-US" sz="1600" dirty="0"/>
              <a:t> </a:t>
            </a:r>
          </a:p>
          <a:p>
            <a:r>
              <a:rPr lang="en-US" sz="1600" b="1" dirty="0"/>
              <a:t>The following should be put on the two outside flaps: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A portrait of the patriot</a:t>
            </a:r>
            <a:r>
              <a:rPr lang="en-US" sz="1600" dirty="0"/>
              <a:t> – </a:t>
            </a:r>
            <a:r>
              <a:rPr lang="en-US" sz="1600" u="sng" dirty="0"/>
              <a:t>this will be done in Art class.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Maps if applicable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Pictures of events (hand drawn)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Quotations if applicable</a:t>
            </a: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i="1" dirty="0"/>
              <a:t>5 important facts about </a:t>
            </a:r>
            <a:r>
              <a:rPr lang="en-US" sz="1600" i="1" dirty="0" smtClean="0"/>
              <a:t>the </a:t>
            </a:r>
            <a:r>
              <a:rPr lang="en-US" sz="1600" i="1" dirty="0"/>
              <a:t>patriot</a:t>
            </a:r>
            <a:endParaRPr lang="en-US" sz="1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altLang="en-US" sz="1600" dirty="0">
              <a:latin typeface="Verdana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alt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Materials</a:t>
            </a:r>
            <a:r>
              <a:rPr kumimoji="0" lang="en-US" alt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Needed: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One large size tri-fold poster presentation report board- size: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36</a:t>
            </a:r>
            <a:r>
              <a:rPr kumimoji="0" lang="en-US" alt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x </a:t>
            </a: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48 </a:t>
            </a: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Times New Roman" pitchFamily="18" charset="0"/>
                <a:cs typeface="Arial" pitchFamily="34" charset="0"/>
              </a:rPr>
              <a:t>in. (This can be purchased at Office Max, Office Depot, Wal-Mart or Hobby Lobby.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310726"/>
            <a:ext cx="3251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Trifold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3988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3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6868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244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6360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1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8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11"/>
            <a:ext cx="9144000" cy="6829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33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467646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93</Words>
  <Application>Microsoft Office PowerPoint</Application>
  <PresentationFormat>On-screen Show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Classical Academy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Patriot Reports</dc:title>
  <dc:creator>Administrator</dc:creator>
  <cp:lastModifiedBy>TCA Kimberly Morton</cp:lastModifiedBy>
  <cp:revision>12</cp:revision>
  <dcterms:created xsi:type="dcterms:W3CDTF">2014-03-14T20:13:41Z</dcterms:created>
  <dcterms:modified xsi:type="dcterms:W3CDTF">2019-04-09T00:23:56Z</dcterms:modified>
</cp:coreProperties>
</file>